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67" r:id="rId6"/>
    <p:sldId id="268" r:id="rId7"/>
    <p:sldId id="269" r:id="rId8"/>
    <p:sldId id="272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Student Performance Record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541152"/>
            <a:ext cx="5268177" cy="409959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solidFill>
                  <a:srgbClr val="FFFFFF"/>
                </a:solidFill>
              </a:rPr>
              <a:t>2020977, 2020975, 2022049, 2020600, 2022523, 2030069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8463B1F-C3B8-B11D-271D-1E83C10F2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651597"/>
            <a:ext cx="6900380" cy="5554805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C6DEA-9500-9591-9557-14DF527B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414" y="1205345"/>
            <a:ext cx="3176246" cy="20539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/>
              <a:t>Rich picture As is</a:t>
            </a:r>
          </a:p>
        </p:txBody>
      </p:sp>
    </p:spTree>
    <p:extLst>
      <p:ext uri="{BB962C8B-B14F-4D97-AF65-F5344CB8AC3E}">
        <p14:creationId xmlns:p14="http://schemas.microsoft.com/office/powerpoint/2010/main" val="3631176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69D9CC-A3C6-A05A-7DBB-7F063947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4" y="640080"/>
            <a:ext cx="6886222" cy="5577840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D187-7D79-C73D-E312-1851FD35C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680" y="1057233"/>
            <a:ext cx="3176246" cy="2187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/>
              <a:t>Rich Picture </a:t>
            </a:r>
            <a:br>
              <a:rPr lang="en-US" sz="4800" cap="all" dirty="0"/>
            </a:br>
            <a:r>
              <a:rPr lang="en-US" sz="4800" cap="all" dirty="0"/>
              <a:t>To Be</a:t>
            </a:r>
          </a:p>
        </p:txBody>
      </p:sp>
    </p:spTree>
    <p:extLst>
      <p:ext uri="{BB962C8B-B14F-4D97-AF65-F5344CB8AC3E}">
        <p14:creationId xmlns:p14="http://schemas.microsoft.com/office/powerpoint/2010/main" val="342002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BB1E878F-2DF5-5343-36ED-9EFBF6B3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2" y="161837"/>
            <a:ext cx="6816283" cy="650955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B8E81-1FC1-59C5-AB44-3470CD09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021" y="1119675"/>
            <a:ext cx="3176246" cy="19450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cap="all" dirty="0"/>
              <a:t>Entity Relation</a:t>
            </a:r>
            <a:br>
              <a:rPr lang="en-US" sz="4800" cap="all" dirty="0"/>
            </a:br>
            <a:r>
              <a:rPr lang="en-US" sz="4800" cap="all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972075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4A547F0-A15E-16B0-386A-EB218C7A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" y="9468"/>
            <a:ext cx="7706084" cy="684853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D19BD-A88C-E49F-DE5C-D8A69770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075" y="905068"/>
            <a:ext cx="3457493" cy="15065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/>
              <a:t>Relational schema</a:t>
            </a:r>
          </a:p>
        </p:txBody>
      </p:sp>
    </p:spTree>
    <p:extLst>
      <p:ext uri="{BB962C8B-B14F-4D97-AF65-F5344CB8AC3E}">
        <p14:creationId xmlns:p14="http://schemas.microsoft.com/office/powerpoint/2010/main" val="421716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D19BD-A88C-E49F-DE5C-D8A69770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610" y="1026368"/>
            <a:ext cx="3194572" cy="1997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cap="all" dirty="0"/>
              <a:t>Normalization</a:t>
            </a:r>
            <a:br>
              <a:rPr lang="en-US" sz="3200" b="1" cap="all" dirty="0"/>
            </a:br>
            <a:r>
              <a:rPr lang="en-US" sz="3200" b="1" cap="all" dirty="0"/>
              <a:t>functional dependencies &amp; primary keys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460F09-4517-829B-536A-6C1359B2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11" y="280115"/>
            <a:ext cx="64389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4CB040E-5187-9924-A7A4-344FA64C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11" y="5246265"/>
            <a:ext cx="64389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46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D19BD-A88C-E49F-DE5C-D8A69770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279" y="1166326"/>
            <a:ext cx="3194572" cy="14940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cap="all" dirty="0"/>
              <a:t>Normalization</a:t>
            </a:r>
            <a:br>
              <a:rPr lang="en-US" sz="3200" b="1" cap="all" dirty="0"/>
            </a:br>
            <a:r>
              <a:rPr lang="en-US" sz="3200" b="1" cap="all" dirty="0"/>
              <a:t>2NF, 3NF &amp; BCNF form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4AD7261-C829-3BD8-6870-61AA679AC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0" y="3418964"/>
            <a:ext cx="5390564" cy="30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72E73A5-B418-5731-2D0A-21AA12A47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0" y="295682"/>
            <a:ext cx="5390564" cy="33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CDE39D8-9497-5DAE-45CF-21374A741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5"/>
          <a:stretch/>
        </p:blipFill>
        <p:spPr bwMode="auto">
          <a:xfrm>
            <a:off x="5084097" y="5491650"/>
            <a:ext cx="6342878" cy="9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50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4FB02BC889714DB51638CD039BDD91" ma:contentTypeVersion="2" ma:contentTypeDescription="Create a new document." ma:contentTypeScope="" ma:versionID="f3936ac8745a95b033bbe1612bd7e844">
  <xsd:schema xmlns:xsd="http://www.w3.org/2001/XMLSchema" xmlns:xs="http://www.w3.org/2001/XMLSchema" xmlns:p="http://schemas.microsoft.com/office/2006/metadata/properties" xmlns:ns3="925b3116-1991-41fa-8529-2f009b63666d" targetNamespace="http://schemas.microsoft.com/office/2006/metadata/properties" ma:root="true" ma:fieldsID="166a7b7cf3f4b404fc606c9c5b9e9c32" ns3:_="">
    <xsd:import namespace="925b3116-1991-41fa-8529-2f009b6366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5b3116-1991-41fa-8529-2f009b6366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925b3116-1991-41fa-8529-2f009b63666d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F2E7DBE-EA00-4E3C-9E8A-B448FFBE98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5b3116-1991-41fa-8529-2f009b6366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45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Crop</vt:lpstr>
      <vt:lpstr>Student Performance Record Management</vt:lpstr>
      <vt:lpstr>Rich picture As is</vt:lpstr>
      <vt:lpstr>Rich Picture  To Be</vt:lpstr>
      <vt:lpstr>Entity Relation Diagram</vt:lpstr>
      <vt:lpstr>Relational schema</vt:lpstr>
      <vt:lpstr>Normalization functional dependencies &amp; primary keys</vt:lpstr>
      <vt:lpstr>Normalization 2NF, 3NF &amp; BCNF 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Performance Record Management</dc:title>
  <dc:creator>Shanjidul Hasan Shajid</dc:creator>
  <cp:lastModifiedBy>Shanjidul Hasan Shajid</cp:lastModifiedBy>
  <cp:revision>2</cp:revision>
  <dcterms:created xsi:type="dcterms:W3CDTF">2023-04-26T17:10:30Z</dcterms:created>
  <dcterms:modified xsi:type="dcterms:W3CDTF">2023-04-26T22:04:52Z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0x010100834FB02BC889714DB51638CD039BDD91</vt:lpwstr>
  </property>
</Properties>
</file>